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4" y="8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28600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494</Words>
  <Application>Microsoft Office PowerPoint</Application>
  <PresentationFormat>Custom</PresentationFormat>
  <Paragraphs>117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Coiny</vt:lpstr>
      <vt:lpstr>FZHei-B01S</vt:lpstr>
      <vt:lpstr>Times New Roman</vt:lpstr>
      <vt:lpstr>VNI-Avo</vt:lpstr>
      <vt:lpstr>Zilla Slab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DuongHien</cp:lastModifiedBy>
  <cp:revision>175</cp:revision>
  <dcterms:created xsi:type="dcterms:W3CDTF">2022-07-10T01:37:20Z</dcterms:created>
  <dcterms:modified xsi:type="dcterms:W3CDTF">2024-03-26T08:32:42Z</dcterms:modified>
</cp:coreProperties>
</file>